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5" r:id="rId10"/>
    <p:sldId id="266" r:id="rId11"/>
    <p:sldId id="263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4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93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69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06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74279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206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0985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61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742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034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60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996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995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18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27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672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476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F8E28-2D56-4586-B7B1-2101A27AE940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B3FF2-3128-4FC9-9F90-591FD86DE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986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096237"/>
            <a:ext cx="9001462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CSE-316</a:t>
            </a:r>
            <a:br>
              <a:rPr lang="en-US" dirty="0"/>
            </a:br>
            <a:r>
              <a:rPr lang="en-US" dirty="0"/>
              <a:t>MICROCONTROLLER project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bg1"/>
                </a:solidFill>
              </a:rPr>
              <a:t>Surveillance DRONE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/>
          </a:p>
          <a:p>
            <a:r>
              <a:rPr lang="en-US" dirty="0"/>
              <a:t>PROPOSED BY:</a:t>
            </a:r>
          </a:p>
          <a:p>
            <a:r>
              <a:rPr lang="en-US" dirty="0"/>
              <a:t>MIRZA MASFIQUR RAHMAN(1305035)</a:t>
            </a:r>
          </a:p>
          <a:p>
            <a:r>
              <a:rPr lang="en-US" dirty="0"/>
              <a:t>FAHIM AHMED(1305053)</a:t>
            </a:r>
          </a:p>
        </p:txBody>
      </p:sp>
    </p:spTree>
    <p:extLst>
      <p:ext uri="{BB962C8B-B14F-4D97-AF65-F5344CB8AC3E}">
        <p14:creationId xmlns:p14="http://schemas.microsoft.com/office/powerpoint/2010/main" val="3034686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040" y="2477588"/>
            <a:ext cx="10353761" cy="1326321"/>
          </a:xfrm>
        </p:spPr>
        <p:txBody>
          <a:bodyPr/>
          <a:lstStyle/>
          <a:p>
            <a:r>
              <a:rPr lang="en-US" dirty="0"/>
              <a:t>And so on…</a:t>
            </a:r>
          </a:p>
        </p:txBody>
      </p:sp>
    </p:spTree>
    <p:extLst>
      <p:ext uri="{BB962C8B-B14F-4D97-AF65-F5344CB8AC3E}">
        <p14:creationId xmlns:p14="http://schemas.microsoft.com/office/powerpoint/2010/main" val="1617867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Drone Boop - Splinter Cell Blacklis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26416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SURVEILLANCE DRONE THAT –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WILL BE CONTROLLED REMOTELY.</a:t>
            </a:r>
          </a:p>
          <a:p>
            <a:r>
              <a:rPr lang="en-US" dirty="0"/>
              <a:t> WILL HAVE A CAMERA ATTACHED TO IT FOR VIDEO TRANSMISSION.</a:t>
            </a:r>
          </a:p>
          <a:p>
            <a:r>
              <a:rPr lang="en-US" dirty="0"/>
              <a:t>CAN AVOID OBSTACLES ON ITS WAY TO PROTECT ITSELF FROM DAMAGE.</a:t>
            </a:r>
          </a:p>
        </p:txBody>
      </p:sp>
    </p:spTree>
    <p:extLst>
      <p:ext uri="{BB962C8B-B14F-4D97-AF65-F5344CB8AC3E}">
        <p14:creationId xmlns:p14="http://schemas.microsoft.com/office/powerpoint/2010/main" val="1743679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THAT WILL BE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MICROCONTROLLER ATMEGA32</a:t>
            </a:r>
          </a:p>
          <a:p>
            <a:r>
              <a:rPr lang="en-US" dirty="0"/>
              <a:t>LIPO RECHARGABLE BATTERY 11.2V</a:t>
            </a:r>
          </a:p>
          <a:p>
            <a:r>
              <a:rPr lang="en-US" dirty="0"/>
              <a:t>BRUSHLESS MOTOR  AX-2810Q </a:t>
            </a:r>
          </a:p>
          <a:p>
            <a:r>
              <a:rPr lang="en-US" dirty="0"/>
              <a:t>ESC (ELECTRONIC SPEED CONTROLLER)</a:t>
            </a:r>
          </a:p>
          <a:p>
            <a:r>
              <a:rPr lang="en-US" dirty="0"/>
              <a:t>SONAR SENSOR HC-SR04</a:t>
            </a:r>
          </a:p>
          <a:p>
            <a:r>
              <a:rPr lang="en-US" dirty="0"/>
              <a:t>CAMERA WITH WIRELESS TRASNMITTER</a:t>
            </a:r>
          </a:p>
          <a:p>
            <a:r>
              <a:rPr lang="en-US" dirty="0"/>
              <a:t>REMOTE CONTROLLER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397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Mainly the remote controller will be used to control the drone.</a:t>
            </a:r>
          </a:p>
          <a:p>
            <a:r>
              <a:rPr lang="en-US" dirty="0"/>
              <a:t>But when an obstacle is imminent, the sonar sensors will have higher priority than the controller so that it can avoid crash.</a:t>
            </a:r>
          </a:p>
          <a:p>
            <a:r>
              <a:rPr lang="en-US" dirty="0"/>
              <a:t>Six sonar sensors will be used to detect forward, backward, right, left, upward and downward obstacles.</a:t>
            </a:r>
          </a:p>
          <a:p>
            <a:r>
              <a:rPr lang="en-US" dirty="0"/>
              <a:t>Motor will be controlled through ESC. The ESC will be connected to the microcontroller.</a:t>
            </a:r>
          </a:p>
          <a:p>
            <a:r>
              <a:rPr lang="en-US" dirty="0"/>
              <a:t>If the project is successful, we will try to add a camera for surveillance.</a:t>
            </a:r>
          </a:p>
        </p:txBody>
      </p:sp>
    </p:spTree>
    <p:extLst>
      <p:ext uri="{BB962C8B-B14F-4D97-AF65-F5344CB8AC3E}">
        <p14:creationId xmlns:p14="http://schemas.microsoft.com/office/powerpoint/2010/main" val="4180389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99611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6" name="TextBox 5"/>
          <p:cNvSpPr txBox="1"/>
          <p:nvPr/>
        </p:nvSpPr>
        <p:spPr>
          <a:xfrm>
            <a:off x="444138" y="365760"/>
            <a:ext cx="6609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WHAT IS A DRONE ?</a:t>
            </a:r>
          </a:p>
        </p:txBody>
      </p:sp>
    </p:spTree>
    <p:extLst>
      <p:ext uri="{BB962C8B-B14F-4D97-AF65-F5344CB8AC3E}">
        <p14:creationId xmlns:p14="http://schemas.microsoft.com/office/powerpoint/2010/main" val="2353559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DRONE IS A UAV (UNMANNED AREAL VEHICLE) THAT CAN BE OPERATED REMOTELY BY A PERSON.</a:t>
            </a:r>
          </a:p>
          <a:p>
            <a:r>
              <a:rPr lang="en-US" dirty="0"/>
              <a:t> NOWADAYS USE OF DRONE HAS EXPANDED ALL OVER THE WORLD. </a:t>
            </a:r>
          </a:p>
          <a:p>
            <a:r>
              <a:rPr lang="en-US" dirty="0"/>
              <a:t>DRONES ARE USED FOR MANY PURPOSES. </a:t>
            </a:r>
          </a:p>
        </p:txBody>
      </p:sp>
    </p:spTree>
    <p:extLst>
      <p:ext uri="{BB962C8B-B14F-4D97-AF65-F5344CB8AC3E}">
        <p14:creationId xmlns:p14="http://schemas.microsoft.com/office/powerpoint/2010/main" val="1156061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783" y="2582091"/>
            <a:ext cx="10353761" cy="1326321"/>
          </a:xfrm>
        </p:spPr>
        <p:txBody>
          <a:bodyPr/>
          <a:lstStyle/>
          <a:p>
            <a:r>
              <a:rPr lang="en-US" dirty="0"/>
              <a:t>Drones are used in</a:t>
            </a:r>
          </a:p>
        </p:txBody>
      </p:sp>
    </p:spTree>
    <p:extLst>
      <p:ext uri="{BB962C8B-B14F-4D97-AF65-F5344CB8AC3E}">
        <p14:creationId xmlns:p14="http://schemas.microsoft.com/office/powerpoint/2010/main" val="238663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538" y="139337"/>
            <a:ext cx="10353761" cy="1326321"/>
          </a:xfrm>
        </p:spPr>
        <p:txBody>
          <a:bodyPr/>
          <a:lstStyle/>
          <a:p>
            <a:r>
              <a:rPr lang="en-US" dirty="0"/>
              <a:t>Rescue operation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5658"/>
            <a:ext cx="12192000" cy="5392342"/>
          </a:xfrm>
        </p:spPr>
      </p:pic>
    </p:spTree>
    <p:extLst>
      <p:ext uri="{BB962C8B-B14F-4D97-AF65-F5344CB8AC3E}">
        <p14:creationId xmlns:p14="http://schemas.microsoft.com/office/powerpoint/2010/main" val="3825939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511747" y="261130"/>
            <a:ext cx="10353761" cy="1326321"/>
          </a:xfrm>
        </p:spPr>
        <p:txBody>
          <a:bodyPr/>
          <a:lstStyle/>
          <a:p>
            <a:r>
              <a:rPr lang="en-US" dirty="0"/>
              <a:t>Surveillance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82436"/>
            <a:ext cx="6557554" cy="4775563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554" y="0"/>
            <a:ext cx="56344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482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726" y="100149"/>
            <a:ext cx="10353761" cy="1326321"/>
          </a:xfrm>
        </p:spPr>
        <p:txBody>
          <a:bodyPr/>
          <a:lstStyle/>
          <a:p>
            <a:r>
              <a:rPr lang="en-US" dirty="0"/>
              <a:t>Traffic control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9349"/>
            <a:ext cx="12192000" cy="5538651"/>
          </a:xfrm>
        </p:spPr>
      </p:pic>
    </p:spTree>
    <p:extLst>
      <p:ext uri="{BB962C8B-B14F-4D97-AF65-F5344CB8AC3E}">
        <p14:creationId xmlns:p14="http://schemas.microsoft.com/office/powerpoint/2010/main" val="3003035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Military operation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451" y="1935921"/>
            <a:ext cx="7040880" cy="4608570"/>
          </a:xfrm>
        </p:spPr>
      </p:pic>
    </p:spTree>
    <p:extLst>
      <p:ext uri="{BB962C8B-B14F-4D97-AF65-F5344CB8AC3E}">
        <p14:creationId xmlns:p14="http://schemas.microsoft.com/office/powerpoint/2010/main" val="419685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613177" y="385794"/>
            <a:ext cx="10353761" cy="1326321"/>
          </a:xfrm>
        </p:spPr>
        <p:txBody>
          <a:bodyPr/>
          <a:lstStyle/>
          <a:p>
            <a:r>
              <a:rPr lang="en-US" dirty="0"/>
              <a:t>Transportation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5920"/>
            <a:ext cx="6032062" cy="4922079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062" y="0"/>
            <a:ext cx="615993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789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129</TotalTime>
  <Words>230</Words>
  <Application>Microsoft Office PowerPoint</Application>
  <PresentationFormat>Widescreen</PresentationFormat>
  <Paragraphs>36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Bookman Old Style</vt:lpstr>
      <vt:lpstr>Rockwell</vt:lpstr>
      <vt:lpstr>Damask</vt:lpstr>
      <vt:lpstr>CSE-316 MICROCONTROLLER project  Surveillance DRONE</vt:lpstr>
      <vt:lpstr>PowerPoint Presentation</vt:lpstr>
      <vt:lpstr>PowerPoint Presentation</vt:lpstr>
      <vt:lpstr>Drones are used in</vt:lpstr>
      <vt:lpstr>Rescue operation</vt:lpstr>
      <vt:lpstr>Surveillance </vt:lpstr>
      <vt:lpstr>Traffic control</vt:lpstr>
      <vt:lpstr>Military operation</vt:lpstr>
      <vt:lpstr>Transportation</vt:lpstr>
      <vt:lpstr>And so on…</vt:lpstr>
      <vt:lpstr>PowerPoint Presentation</vt:lpstr>
      <vt:lpstr>Our project</vt:lpstr>
      <vt:lpstr>COMPONENTS THAT WILL BE USED</vt:lpstr>
      <vt:lpstr>Implementation details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CSE-316 MICROCONTROLLER pROJECT  SurVEILLANCE DRONE</dc:title>
  <dc:creator>Fahim Ahmed</dc:creator>
  <cp:lastModifiedBy>Fahim Ahmed</cp:lastModifiedBy>
  <cp:revision>12</cp:revision>
  <dcterms:created xsi:type="dcterms:W3CDTF">2017-04-04T18:26:30Z</dcterms:created>
  <dcterms:modified xsi:type="dcterms:W3CDTF">2017-04-05T07:47:10Z</dcterms:modified>
</cp:coreProperties>
</file>

<file path=docProps/thumbnail.jpeg>
</file>